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46825-371C-49E0-97B6-F6FDC981B357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FF651-3081-4ABB-90BA-C3B10D44A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4521-695E-4BF0-BCF8-9C2351918A3E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B8D5-3692-4CE6-BD73-92ABA6A8DB0F}" type="datetimeFigureOut">
              <a:rPr lang="es-MX" smtClean="0"/>
              <a:pPr/>
              <a:t>18/02/2011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48F3-45EB-4030-B470-8A3430DC4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LOS CORTES-IRMA\Documents\GOFIND - COMERCIAL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471488"/>
            <a:ext cx="10048876" cy="7800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RLOS CORTES-IRMA\Documents\GOFIND - COMERCIAL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471488"/>
            <a:ext cx="10048876" cy="7800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LECH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917971"/>
          </a:xfrm>
          <a:prstGeom prst="rect">
            <a:avLst/>
          </a:prstGeom>
        </p:spPr>
      </p:pic>
      <p:pic>
        <p:nvPicPr>
          <p:cNvPr id="2" name="1 Imagen" descr="AMB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0014"/>
            <a:ext cx="9144000" cy="5917971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ctrTitle" idx="4294967295"/>
          </p:nvPr>
        </p:nvSpPr>
        <p:spPr>
          <a:xfrm>
            <a:off x="857224" y="857232"/>
            <a:ext cx="7772400" cy="157163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Corbel" pitchFamily="34" charset="0"/>
              </a:rPr>
              <a:t>ESTA HERRAMIENTA</a:t>
            </a:r>
            <a:br>
              <a:rPr lang="en-US" b="1" dirty="0" smtClean="0">
                <a:solidFill>
                  <a:srgbClr val="FFC000"/>
                </a:solidFill>
                <a:latin typeface="Corbel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Corbel" pitchFamily="34" charset="0"/>
              </a:rPr>
              <a:t>TE PERMITE INTERACTUAR</a:t>
            </a:r>
            <a:endParaRPr lang="es-ES" b="1" dirty="0">
              <a:solidFill>
                <a:srgbClr val="FFC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LECH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0014"/>
            <a:ext cx="9144000" cy="5917971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 idx="4294967295"/>
          </p:nvPr>
        </p:nvSpPr>
        <p:spPr>
          <a:xfrm>
            <a:off x="571472" y="4500570"/>
            <a:ext cx="77724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PROVEEDOR</a:t>
            </a:r>
            <a:endParaRPr lang="es-ES" b="1" dirty="0">
              <a:solidFill>
                <a:schemeClr val="accent3"/>
              </a:solidFill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214414" y="1785926"/>
            <a:ext cx="6715172" cy="71438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solidFill>
                  <a:srgbClr val="FF0000"/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COMPRADOR</a:t>
            </a:r>
            <a:endParaRPr kumimoji="0" lang="es-E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ARLOS CORTES-IRMA\Documents\GOFIND - COMERCIAL 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76250"/>
            <a:ext cx="10058400" cy="781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RLOS CORTES-IRMA\Documents\GOFIND - COMERCIAL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76250"/>
            <a:ext cx="10058400" cy="781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57224" y="2928934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latin typeface="Corbel" pitchFamily="34" charset="0"/>
              </a:rPr>
              <a:t>MAXIMIZA</a:t>
            </a:r>
            <a:endParaRPr lang="es-ES" sz="8000" b="1" dirty="0">
              <a:solidFill>
                <a:srgbClr val="FFC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map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917971"/>
          </a:xfrm>
          <a:prstGeom prst="rect">
            <a:avLst/>
          </a:prstGeom>
        </p:spPr>
      </p:pic>
      <p:sp>
        <p:nvSpPr>
          <p:cNvPr id="10" name="9 Título"/>
          <p:cNvSpPr>
            <a:spLocks noGrp="1"/>
          </p:cNvSpPr>
          <p:nvPr>
            <p:ph type="ctrTitle" idx="4294967295"/>
          </p:nvPr>
        </p:nvSpPr>
        <p:spPr>
          <a:xfrm>
            <a:off x="3000364" y="3000372"/>
            <a:ext cx="2500330" cy="785818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LOCAL…</a:t>
            </a:r>
            <a:endParaRPr lang="es-E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0014"/>
            <a:ext cx="9144000" cy="5917971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 idx="4294967295"/>
          </p:nvPr>
        </p:nvSpPr>
        <p:spPr>
          <a:xfrm>
            <a:off x="4143372" y="1643050"/>
            <a:ext cx="4157662" cy="871537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Corbel" pitchFamily="34" charset="0"/>
              </a:rPr>
              <a:t>REGIONAL</a:t>
            </a:r>
            <a:r>
              <a:rPr lang="en-US" dirty="0" smtClean="0">
                <a:solidFill>
                  <a:schemeClr val="accent3"/>
                </a:solidFill>
                <a:latin typeface="Corbel" pitchFamily="34" charset="0"/>
              </a:rPr>
              <a:t>….</a:t>
            </a:r>
            <a:endParaRPr lang="es-ES" dirty="0">
              <a:solidFill>
                <a:schemeClr val="accent3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0014"/>
            <a:ext cx="9144000" cy="5917971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 idx="4294967295"/>
          </p:nvPr>
        </p:nvSpPr>
        <p:spPr>
          <a:xfrm>
            <a:off x="2928926" y="1142984"/>
            <a:ext cx="3086100" cy="8001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Corbel" pitchFamily="34" charset="0"/>
              </a:rPr>
              <a:t>NACIONAL</a:t>
            </a:r>
            <a:r>
              <a:rPr lang="en-US" dirty="0" smtClean="0">
                <a:solidFill>
                  <a:schemeClr val="accent3"/>
                </a:solidFill>
                <a:latin typeface="Corbel" pitchFamily="34" charset="0"/>
              </a:rPr>
              <a:t>.</a:t>
            </a:r>
            <a:endParaRPr lang="es-ES" dirty="0">
              <a:solidFill>
                <a:schemeClr val="accent3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RLOS CORTES-IRMA\Documents\GOFIND - COMERCIAL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471488"/>
            <a:ext cx="10048876" cy="7800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LOS CORTES-IRMA\Documents\GOFIND - COMERCIAL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471488"/>
            <a:ext cx="10048876" cy="7800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LOS CORTES-IRMA\Documents\GOFIND - COMERCIAL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438" y="-471488"/>
            <a:ext cx="10048876" cy="7800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LOS CORTES-IRMA\Documents\GOFIND - COMERCIAL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76250"/>
            <a:ext cx="10058400" cy="781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RLOS CORTES-IRMA\Documents\GOFIND - COMERCIAL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76250"/>
            <a:ext cx="10058400" cy="781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LOS CORTES-IRMA\Documents\GOFIND - COMERCIAL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76250"/>
            <a:ext cx="10058400" cy="781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RLOS CORTES-IRMA\Documents\GOFIND - COMERCIAL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76250"/>
            <a:ext cx="10058400" cy="781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RLOS CORTES-IRMA\Documents\GOFIND - COMERCIAL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76250"/>
            <a:ext cx="10058400" cy="781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RLOS CORTES-IRMA\Documents\GOFIND - COMERCIAL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76250"/>
            <a:ext cx="10058400" cy="781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Office PowerPoint</Application>
  <PresentationFormat>Presentación en pantalla (4:3)</PresentationFormat>
  <Paragraphs>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ESTA HERRAMIENTA TE PERMITE INTERACTUAR</vt:lpstr>
      <vt:lpstr>PROVEEDOR</vt:lpstr>
      <vt:lpstr>Diapositiva 13</vt:lpstr>
      <vt:lpstr>Diapositiva 14</vt:lpstr>
      <vt:lpstr>MAXIMIZA</vt:lpstr>
      <vt:lpstr>LOCAL…</vt:lpstr>
      <vt:lpstr>REGIONAL….</vt:lpstr>
      <vt:lpstr>NACIONAL.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CORTES-IRMA</dc:creator>
  <cp:lastModifiedBy>CARLOS CORTES-IRMA</cp:lastModifiedBy>
  <cp:revision>8</cp:revision>
  <dcterms:created xsi:type="dcterms:W3CDTF">2011-02-18T07:38:58Z</dcterms:created>
  <dcterms:modified xsi:type="dcterms:W3CDTF">2011-02-18T08:36:32Z</dcterms:modified>
</cp:coreProperties>
</file>